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70" r:id="rId6"/>
    <p:sldId id="277" r:id="rId7"/>
    <p:sldId id="271" r:id="rId8"/>
    <p:sldId id="272" r:id="rId9"/>
    <p:sldId id="275" r:id="rId10"/>
    <p:sldId id="273" r:id="rId11"/>
    <p:sldId id="274" r:id="rId12"/>
    <p:sldId id="278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1E8B2B-EDF2-2FD3-1FE9-BE2D9B73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043AFA-3EA5-5342-0C5C-848F295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4056B5-FF31-3336-3B86-F12736EC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24" y="2580321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                                </a:t>
            </a:r>
            <a:r>
              <a:rPr lang="ru-RU" sz="4800" dirty="0"/>
              <a:t>Спасибо за внимание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76C1F-7F5B-01B5-AEF9-94DC46F3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374" y="3429000"/>
            <a:ext cx="4066650" cy="325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5A1BAA-9CA3-4779-55E9-8D549BA0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23" y="3409517"/>
            <a:ext cx="5007032" cy="3129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571013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Угадай Мелодию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Выполняли проект Живов Владислав и Кан Владислав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4799C0-448A-C9C5-BDB1-6FE2E9B6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95BC29F-0C0B-7E69-89CE-1274259D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B8E941-E643-5B8B-D172-3E85A78A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DEEC1-A6E5-E07B-693F-DE86889A256D}"/>
              </a:ext>
            </a:extLst>
          </p:cNvPr>
          <p:cNvSpPr txBox="1"/>
          <p:nvPr/>
        </p:nvSpPr>
        <p:spPr>
          <a:xfrm>
            <a:off x="914400" y="1602297"/>
            <a:ext cx="9857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«Угадай мелодию» - музыкальное шоу, в котором участники выбирают музыкальные категории и угадывают по коротким фрагментам название песни. Нам предложили создать гибрид игр «Угадай мелодию» и «Кто хочет стать миллионером» для двух игроков, в котором надо было реализовать</a:t>
            </a:r>
            <a:r>
              <a:rPr lang="en-US" dirty="0"/>
              <a:t>:</a:t>
            </a:r>
          </a:p>
          <a:p>
            <a:r>
              <a:rPr lang="ru-RU" dirty="0"/>
              <a:t>-    Воспроизведение песни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Выбор из 4-х вариантов правильного </a:t>
            </a:r>
          </a:p>
          <a:p>
            <a:pPr marL="285750" indent="-285750">
              <a:buFontTx/>
              <a:buChar char="-"/>
            </a:pPr>
            <a:r>
              <a:rPr lang="ru-RU" dirty="0"/>
              <a:t>При выборе неправильного варианта вычитаются баллы</a:t>
            </a:r>
          </a:p>
          <a:p>
            <a:pPr marL="285750" indent="-285750">
              <a:buFontTx/>
              <a:buChar char="-"/>
            </a:pPr>
            <a:r>
              <a:rPr lang="ru-RU" dirty="0"/>
              <a:t>Рандомно генерируются кнопки и песни </a:t>
            </a:r>
          </a:p>
          <a:p>
            <a:pPr marL="285750" indent="-285750">
              <a:buFontTx/>
              <a:buChar char="-"/>
            </a:pPr>
            <a:r>
              <a:rPr lang="ru-RU" dirty="0"/>
              <a:t>Условие победы</a:t>
            </a:r>
            <a:r>
              <a:rPr lang="en-US" dirty="0"/>
              <a:t>:</a:t>
            </a:r>
            <a:r>
              <a:rPr lang="ru-RU" dirty="0"/>
              <a:t> набрать определенное количество баллов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4405DA-8E0F-1163-EF13-03113C1F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94" y="4211363"/>
            <a:ext cx="4783006" cy="251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666723-C9FC-5029-00DD-3C29DE48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156834"/>
            <a:ext cx="4446864" cy="256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617736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43DF77-DE6A-E7D2-12DF-DF4B3666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7BCDC-F793-B618-008F-5CD5D62F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1EE8C8-40AE-F912-CDA5-48185241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Актуальность игры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356C-7355-9420-E0DA-3E7EC945611F}"/>
              </a:ext>
            </a:extLst>
          </p:cNvPr>
          <p:cNvSpPr txBox="1"/>
          <p:nvPr/>
        </p:nvSpPr>
        <p:spPr>
          <a:xfrm>
            <a:off x="838200" y="1753299"/>
            <a:ext cx="932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В настоящее время нас повсюду окружает музыка. Она не только обогащает повседневное существование человека, но и возвышает его над бытом, помогая созданию высшего слоя духовной жизни человека и общества. Музыку можно рассматривать как одну из форм познания и как форму отражения действительности в сознании человека.  Наше приложение поможет насладиться и </a:t>
            </a:r>
            <a:r>
              <a:rPr lang="ru-RU" dirty="0" err="1"/>
              <a:t>поразгадывать</a:t>
            </a:r>
            <a:r>
              <a:rPr lang="ru-RU" dirty="0"/>
              <a:t>  популярные песни-хиты, а интересный интерфейс в виде игры не даст заскучать пользователю.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9BAF45-2B17-DC51-1BD7-ADD2233D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90" y="3732766"/>
            <a:ext cx="4209220" cy="2806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B6C658-B165-1AA2-4222-CE4670F6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24" y="3731362"/>
            <a:ext cx="4209220" cy="2807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249489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E8238-02C6-2A4D-DAA5-10898A1A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F96858-CC0D-36B9-BB6B-E00B1EEF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9A92FD-1698-DD2B-DB8E-572D716D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Главный экран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47A27-D678-FA8D-FAC5-A477D8B38763}"/>
              </a:ext>
            </a:extLst>
          </p:cNvPr>
          <p:cNvSpPr txBox="1"/>
          <p:nvPr/>
        </p:nvSpPr>
        <p:spPr>
          <a:xfrm>
            <a:off x="1484152" y="2413337"/>
            <a:ext cx="5394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Главный экран является неотъемлемой частью любого приложения. В контексте мобильных приложений это основной экран, с помощью которого пользователи взаимодействуют с большинством опций приложения. На главном экране должны показываться только самые важные разделы.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6A83E4-8614-6CFD-600A-6154B53A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071" y="1055802"/>
            <a:ext cx="3651777" cy="5535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63668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F08EFC4-953D-D9AF-0FBE-AC6E9FE5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1DDDF6-89DD-0A83-EFE8-6698D6F3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D1E1BB9-7C08-CA2D-7DBA-7534C495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Поле игры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99C54-FC3A-70AC-040B-96E722DA64D0}"/>
              </a:ext>
            </a:extLst>
          </p:cNvPr>
          <p:cNvSpPr txBox="1"/>
          <p:nvPr/>
        </p:nvSpPr>
        <p:spPr>
          <a:xfrm>
            <a:off x="981512" y="2046914"/>
            <a:ext cx="5461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представлен интерфейс игры. </a:t>
            </a:r>
          </a:p>
          <a:p>
            <a:r>
              <a:rPr lang="ru-RU" dirty="0"/>
              <a:t>Кнопка проигрывания музыки и 4 варианта ответов. </a:t>
            </a:r>
          </a:p>
          <a:p>
            <a:r>
              <a:rPr lang="ru-RU" dirty="0"/>
              <a:t>При  правильном и неправильном ответе игра переходит на следующий уровень.</a:t>
            </a:r>
          </a:p>
          <a:p>
            <a:r>
              <a:rPr lang="ru-RU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607566-0549-2690-A7CD-FF809804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89" y="3635273"/>
            <a:ext cx="2903639" cy="2903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7DDDB-5DCC-6E70-64CA-264FBE618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59" y="953806"/>
            <a:ext cx="3596169" cy="5585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805901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9FB6A7-B97F-78A4-5D4C-B3671D94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5EA35D-5D3C-FDBC-EAEC-E05E3483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E2B190-77E3-E87D-4C1C-83246EAB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 с телефона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83246-42AC-2DA8-72BC-80AAC674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52" y="189912"/>
            <a:ext cx="6493078" cy="6531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54647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2BC1D2-4B82-6D6E-BD59-D4935D2D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0581E8-DA57-257D-CFB6-3E06CFC6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9143AD6-8A10-2015-605F-83A39238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8889D-4EF4-1D14-916C-358E348E1B80}"/>
              </a:ext>
            </a:extLst>
          </p:cNvPr>
          <p:cNvSpPr txBox="1"/>
          <p:nvPr/>
        </p:nvSpPr>
        <p:spPr>
          <a:xfrm>
            <a:off x="1057013" y="2407640"/>
            <a:ext cx="58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Конце игры выводится результат - сколько баллов вы получили.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1173D7-179F-5F5C-A2C7-D5E076F7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86" y="3429000"/>
            <a:ext cx="3909469" cy="26291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FEBDF8-EB83-450A-E50F-4063209D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30" y="1285961"/>
            <a:ext cx="4048587" cy="5206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444712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D2AD87-B2CB-EE30-D312-EE8CBF67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C9EDD1-5D1D-499E-7552-D711B69C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FAF7A5-44C4-6113-5CD4-6638A7B7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30B89-41B2-0BE9-7856-3305334F1AB1}"/>
              </a:ext>
            </a:extLst>
          </p:cNvPr>
          <p:cNvSpPr txBox="1"/>
          <p:nvPr/>
        </p:nvSpPr>
        <p:spPr>
          <a:xfrm>
            <a:off x="771787" y="1677797"/>
            <a:ext cx="10338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Смартфоны сегодня присутствуют практически во всех сферах человеческой деятельности. Различные приложения помогают людям и делают их жизнь проще. Если раньше люди просто звонили и отправляли СМС, то сейчас смартфоны используются для работы, учебы, развлечений. В мобильном приложении можно создать целый мир с функционалом, обеспечивающим нужды даже самого взыскательного пользователя. У нас получилось сделать игру по примеру музыкального шоу «Угадай мелодию», разработали интерфейс для телефона, чтобы любой мог провести время с интересом и окунутся в музыкальную атмосферу игры.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4BD9D6-8255-57C6-324C-08CF205D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93" y="3442671"/>
            <a:ext cx="4910026" cy="347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5B8FC5-2998-2EAF-A069-10B0AA0D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55" y="3783435"/>
            <a:ext cx="3573709" cy="29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7836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350</Words>
  <Application>Microsoft Office PowerPoint</Application>
  <PresentationFormat>Широкоэкранный</PresentationFormat>
  <Paragraphs>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SamsungOne 450C</vt:lpstr>
      <vt:lpstr>Calibri</vt:lpstr>
      <vt:lpstr>SamsungOne 800C</vt:lpstr>
      <vt:lpstr>Arial</vt:lpstr>
      <vt:lpstr>Samsung IT School White</vt:lpstr>
      <vt:lpstr>Samsung IT School En</vt:lpstr>
      <vt:lpstr>Samsung IT School White En</vt:lpstr>
      <vt:lpstr>Презентация PowerPoint</vt:lpstr>
      <vt:lpstr>Угадай Мелодию</vt:lpstr>
      <vt:lpstr>Цель проекта </vt:lpstr>
      <vt:lpstr>Актуальность игры </vt:lpstr>
      <vt:lpstr>Главный экран </vt:lpstr>
      <vt:lpstr>Поле игры </vt:lpstr>
      <vt:lpstr>Вид с телефона</vt:lpstr>
      <vt:lpstr>Презентация PowerPoint</vt:lpstr>
      <vt:lpstr>Заключение</vt:lpstr>
      <vt:lpstr>                                Спасибо за внимание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Professional</cp:lastModifiedBy>
  <cp:revision>43</cp:revision>
  <dcterms:created xsi:type="dcterms:W3CDTF">2020-05-25T08:37:09Z</dcterms:created>
  <dcterms:modified xsi:type="dcterms:W3CDTF">2022-05-19T15:00:18Z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